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3" r:id="rId1"/>
  </p:sldMasterIdLst>
  <p:notesMasterIdLst>
    <p:notesMasterId r:id="rId17"/>
  </p:notesMasterIdLst>
  <p:sldIdLst>
    <p:sldId id="256" r:id="rId2"/>
    <p:sldId id="257" r:id="rId3"/>
    <p:sldId id="266" r:id="rId4"/>
    <p:sldId id="259" r:id="rId5"/>
    <p:sldId id="267" r:id="rId6"/>
    <p:sldId id="258" r:id="rId7"/>
    <p:sldId id="262" r:id="rId8"/>
    <p:sldId id="263" r:id="rId9"/>
    <p:sldId id="264" r:id="rId10"/>
    <p:sldId id="260" r:id="rId11"/>
    <p:sldId id="265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07DEAB-3543-5145-B773-AF8290B97DAF}" v="266" dt="2023-10-11T21:09:45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8"/>
    <p:restoredTop sz="87853"/>
  </p:normalViewPr>
  <p:slideViewPr>
    <p:cSldViewPr snapToGrid="0">
      <p:cViewPr varScale="1">
        <p:scale>
          <a:sx n="107" d="100"/>
          <a:sy n="107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5:57:29.1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1282 43 24575,'-36'0'0,"-7"0"0,-10 0 0,-6 0 0,3 0 0,4 0 0,4 1 0,7 5 0,1 5 0,-2 6 0,-3 4 0,-1 2 0,-1-1 0,3 0 0,0-1 0,0 2 0,1 0 0,3 2 0,2 3 0,4 3 0,-1 6 0,-1 6 0,1 6 0,-1 5 0,3 1 0,1 0 0,1 0 0,1-2 0,2-4 0,4-2 0,2-1 0,5 1 0,4-2 0,4 0 0,5-5 0,3-1 0,1 3 0,2 2 0,5 3 0,9 4 0,8 2 0,8 1 0,5 0 0,2 0 0,7 2 0,8 2 0,7 2 0,6-2 0,4-4 0,-1-5 0,4-5 0,-1-4 0,-6-6 0,-6-8 0,-11-5 0,-6-5 0,-1-1 0,5-3 0,9-1 0,12-4 0,11-3 0,7-2 0,1-2 0,-5 0 0,-9-4 0,-9-6 0,-7-5 0,-2-6 0,-4 0 0,-3-2 0,-5 0 0,-3-2 0,1-5 0,3-10 0,5-10 0,0-7 0,-3-6 0,-6 1 0,-7 5 0,-6-1 0,-4 3 0,-4-1 0,-2-3 0,-2-2 0,-2-5 0,-1-8 0,-4-2 0,-5 7 0,-2 9 0,-2 16 0,-1 7 0,-4 2 0,-4-1 0,-7-3 0,-4-2 0,0 2 0,-1 1 0,0 1 0,0 0 0,0-1 0,0 0 0,-1 3 0,-1 3 0,-3-1 0,-3 2 0,-2-1 0,-4 2 0,-1 3 0,0 1 0,-1 3 0,-1 2 0,-5 1 0,-2 2 0,-3 1 0,-2 3 0,5 1 0,1 1 0,4-1 0,0 1 0,-5 1 0,-6 2 0,-7 1 0,-11 3 0,-30 1 0,49 2 0,-10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5:57:34.5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1706 1 24575,'-29'0'0,"-9"0"0,-12 0 0,-6 2 0,-1 2 0,3 0 0,3 3 0,4-1 0,2 0 0,2 1 0,-1 1 0,0 1 0,1 2 0,2 0 0,-1 0 0,0 0 0,-2 2 0,-3 1 0,-3 3 0,-3 2 0,-2 6 0,0 2 0,1 5 0,0 3 0,0 3 0,0 0 0,-2 2 0,2 3 0,0 4 0,4 2 0,5 2 0,4 2 0,5 1 0,5 1 0,6 0 0,4 1 0,6 2 0,3 5 0,4 7 0,3 5 0,1 1 0,2-3 0,1-1 0,8-3 0,13 3 0,16 3 0,20 1 0,-23-36 0,3-1 0,1-1 0,1-1 0,1 0 0,-1-1 0,0-3 0,-1 0 0,31 25 0,-6-6 0,-1-6 0,2-5 0,8 0 0,6-3 0,2-4 0,0-5 0,-4-3 0,-3-4 0,-1-2 0,2-4 0,0-5 0,2-5 0,-3-4 0,-3-2 0,-2 0 0,-1-5 0,-1-9 0,-4-7 0,0-8 0,-2-3 0,0 0 0,7-3 0,11-6 0,4-6 0,2-6 0,-7-1 0,-14 4 0,-10 3 0,-11 4 0,-7 2 0,-2-4 0,1-4 0,0-4 0,1-3 0,-1-3 0,-2-3 0,-1-2 0,-5 0 0,-7 4 0,-7 2 0,-5 2 0,-1 1 0,0 1 0,-1 1 0,0 1 0,-3 0 0,-1 0 0,0-3 0,0 1 0,0 1 0,-6 3 0,-8 0 0,-6 3 0,-5-2 0,-1 0 0,1 4 0,0 3 0,2 5 0,-1 3 0,1 4 0,-3 3 0,-1 2 0,-3 0 0,-6 0 0,-5 0 0,-5 3 0,-4 3 0,2 3 0,1 3 0,-1 1 0,1 3 0,2 1 0,2 4 0,5 0 0,3 2 0,-2-2 0,-1 1 0,-5-1 0,-2 0 0,-3 0 0,-3 0 0,-2 2 0,-4 1 0,-14 1 0,18 2 0,1 0 0,-5 0 0,-11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5:58:19.4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1 468 24575,'22'-17'0,"11"-10"0,14-11 0,2-6 0,-8 3 0,-4 2 0,-6 0 0,-3 2 0,-3 0 0,-4 2 0,-1 6 0,-3 4 0,-5 4 0,-3 4 0,-3 3 0,-3 6 0,-1 17 0,-2 20 0,-2 26 0,-3 22 0,-1 9 0,-1 2 0,2-6 0,4-5 0,1-5 0,0-1 0,0-1 0,0-4 0,0-3 0,0-7 0,0-5 0,0-5 0,0-7 0,0-6 0,0-10 0,0-3 0,0-2 0,0 1 0,0-3 0,0-1 0,0-3 0,0-1 0,0 0 0,0-1 0,0-1 0,0 0 0,0-5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5:58:45.4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0 140 24575,'0'-12'0,"1"0"0,5 0 0,3-2 0,4-1 0,3-1 0,-2 4 0,1 4 0,3 1 0,7 1 0,8-1 0,2 1 0,-2 2 0,-8-1 0,-4 3 0,-3 1 0,0 1 0,0 1 0,2 6 0,3 4 0,4 6 0,0 2 0,0 4 0,-2 5 0,-5 2 0,-6 3 0,-6-3 0,-3 0 0,-3-1 0,1 0 0,-1 1 0,-2 2 0,-2-1 0,-3-2 0,-4-1 0,-4-3 0,-4-3 0,-1 1 0,0-1 0,-1-1 0,1 2 0,-3 1 0,-1 3 0,-1 2 0,2 1 0,2-2 0,2 0 0,2-1 0,1 0 0,0 0 0,-1 1 0,1-1 0,1 0 0,1 0 0,4-3 0,1 0 0,2 0 0,0-3 0,1 3 0,1-8 0,1 1 0,2-6 0,0-2 0,0 3 0,0-6 0,0 0 0,2-2 0,5-4 0,8-5 0,9-3 0,5-1 0,2 2 0,-1 0 0,-5 2 0,-1 1 0,-1 2 0,0 2 0,4 0 0,3 0 0,2 0 0,-2 0 0,-1 0 0,-5 0 0,-2 0 0,-2 0 0,-2 0 0,1 0 0,2 0 0,3 0 0,0 0 0,1 0 0,-1 0 0,-3 0 0,-2 0 0,-8 0 0,-4-1 0,-4-1 0,0-2 0,3-4 0,-1 4 0,1-6 0,0 2 0,-1 1 0,1-2 0,-1 5 0,-1 0 0,-2 2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6:00:55.7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97 24575,'11'-12'0,"-1"0"0,2 2 0,-5 4 0,3-2 0,-4 5 0,3-1 0,0 0 0,1 1 0,0 0 0,0-1 0,2 0 0,3-2 0,2-1 0,3 2 0,1 2 0,-3 1 0,-2 2 0,-3 0 0,-2 3 0,-3 3 0,-1 3 0,-1 3 0,-1 0 0,-3 0 0,0 0 0,-2 1 0,0 1 0,0 0 0,0 1 0,0 0 0,0-1 0,0-6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6:00:58.9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335 1 24575,'-11'11'0,"2"0"0,-2 1 0,2 0 0,0 2 0,0 0 0,0 2 0,-1-1 0,1-1 0,1 0 0,0-2 0,2 0 0,0-1 0,0-1 0,2-2 0,-1-1 0,2 0 0,0-2 0,1 1 0,-2 1 0,2-2 0,-3 5 0,4-7 0,0 2 0,7-8 0,1-2 0,6-6 0,-2-1 0,1 2 0,0 0 0,0 1 0,-2 1 0,0 0 0,1 3 0,0-1 0,1 2 0,-2-1 0,0 1 0,1 1 0,-1 1 0,0 2 0,-2 0 0,0 0 0,2 0 0,-4 1 0,2 4 0,-2 2 0,1 4 0,3 1 0,0 2 0,1 1 0,0 3 0,-1 0 0,-2 2 0,0-2 0,-2-1 0,-1-1 0,-2-1 0,-2 0 0,-1-1 0,0 2 0,0 1 0,0 1 0,0 1 0,0 0 0,0-2 0,-1-1 0,-2-2 0,-2-1 0,-3-1 0,-3 0 0,0 0 0,-1 0 0,-2 0 0,0 0 0,-2 1 0,1-1 0,1 0 0,0 0 0,2-1 0,-1-2 0,-1-1 0,-1 0 0,-2 0 0,0 1 0,-2-2 0,1 0 0,-1-1 0,3-1 0,1-2 0,2-2 0,1-1 0,0 0 0,0 0 0,0 0 0,-2 0 0,0 0 0,-2-2 0,1-2 0,1-1 0,2-3 0,2 0 0,2 0 0,2-1 0,0 0 0,1 0 0,2 1 0,2-1 0,1 1 0,0 0 0,0 2 0,0 0 0,0 1 0,0 1 0,0 2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5342F-2D13-D548-A36F-6D6BA0B9673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EBC0A-4D9F-4147-AA24-4B88C868731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65398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212121"/>
              </a:solidFill>
              <a:effectLst/>
              <a:latin typeface="UICTFontTextStyleBod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9072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92598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4944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3910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7153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6360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5651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569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48253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23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10102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5470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99162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54996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BC0A-4D9F-4147-AA24-4B88C8687311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537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8750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9687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03645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5030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4686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9416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17228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17204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766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169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0207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835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280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587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73396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3360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976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196094B-7621-2045-9FEA-01B005837E87}" type="datetimeFigureOut">
              <a:rPr lang="en-DK" smtClean="0"/>
              <a:t>06/01/2024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CA9B3-4876-3349-9162-59C39B05B5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1067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customXml" Target="../ink/ink4.xm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11" Type="http://schemas.openxmlformats.org/officeDocument/2006/relationships/image" Target="../media/image17.png"/><Relationship Id="rId5" Type="http://schemas.openxmlformats.org/officeDocument/2006/relationships/image" Target="../media/image14.jpg"/><Relationship Id="rId15" Type="http://schemas.openxmlformats.org/officeDocument/2006/relationships/image" Target="../media/image19.png"/><Relationship Id="rId10" Type="http://schemas.openxmlformats.org/officeDocument/2006/relationships/customXml" Target="../ink/ink3.xml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A228-C794-07D9-82BB-A623E5112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04231"/>
            <a:ext cx="8825658" cy="2860447"/>
          </a:xfrm>
        </p:spPr>
        <p:txBody>
          <a:bodyPr/>
          <a:lstStyle/>
          <a:p>
            <a:r>
              <a:rPr lang="en-DK" dirty="0">
                <a:solidFill>
                  <a:schemeClr val="accent3">
                    <a:lumMod val="50000"/>
                  </a:schemeClr>
                </a:solidFill>
              </a:rPr>
              <a:t>Min yoga webside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F7308-D8C3-AC2C-E504-0D66EC4AE7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DK" dirty="0">
                <a:solidFill>
                  <a:schemeClr val="accent2">
                    <a:lumMod val="50000"/>
                  </a:schemeClr>
                </a:solidFill>
              </a:rPr>
              <a:t>f elena Johansen</a:t>
            </a:r>
          </a:p>
          <a:p>
            <a:r>
              <a:rPr lang="en-DK" dirty="0">
                <a:solidFill>
                  <a:schemeClr val="accent2">
                    <a:lumMod val="50000"/>
                  </a:schemeClr>
                </a:solidFill>
              </a:rPr>
              <a:t>October 2023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8716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D83B-8B86-D8AC-B720-4B88792B85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9404350" cy="1400175"/>
          </a:xfrm>
        </p:spPr>
        <p:txBody>
          <a:bodyPr/>
          <a:lstStyle/>
          <a:p>
            <a:r>
              <a:rPr lang="en-DK" dirty="0"/>
              <a:t>   Ændring af logo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792C14C-B606-5969-71F6-E912DB4EDE2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667000"/>
            <a:ext cx="6096000" cy="3589338"/>
          </a:xfrm>
        </p:spPr>
        <p:txBody>
          <a:bodyPr>
            <a:normAutofit/>
          </a:bodyPr>
          <a:lstStyle/>
          <a:p>
            <a:pPr lvl="8"/>
            <a:r>
              <a:rPr lang="en-DK" sz="3400" dirty="0"/>
              <a:t>Serenity Space</a:t>
            </a:r>
          </a:p>
        </p:txBody>
      </p:sp>
      <p:pic>
        <p:nvPicPr>
          <p:cNvPr id="23" name="Content Placeholder 22" descr="A black and white logo&#10;&#10;Description automatically generated">
            <a:extLst>
              <a:ext uri="{FF2B5EF4-FFF2-40B4-BE49-F238E27FC236}">
                <a16:creationId xmlns:a16="http://schemas.microsoft.com/office/drawing/2014/main" id="{0C9A9AD5-DA5A-517A-7BB7-9858710989D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76250" y="2685414"/>
            <a:ext cx="3060700" cy="2730500"/>
          </a:xfr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69B32262-D48B-396B-EA50-5270D7AA3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6" b="5149"/>
          <a:stretch/>
        </p:blipFill>
        <p:spPr>
          <a:xfrm>
            <a:off x="7124700" y="2685414"/>
            <a:ext cx="3060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3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2D503-B488-85C4-AA24-DB62A030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sz="7200" dirty="0"/>
              <a:t>D</a:t>
            </a:r>
            <a:r>
              <a:rPr lang="en-GB" sz="7200" dirty="0"/>
              <a:t>e</a:t>
            </a:r>
            <a:r>
              <a:rPr lang="en-DK" sz="7200" dirty="0"/>
              <a:t>monstration</a:t>
            </a:r>
            <a:endParaRPr lang="en-DK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D2C2D1C-19E9-F2D3-7DD7-C2F3C77D6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K" dirty="0"/>
              <a:t>fsnit 3</a:t>
            </a:r>
          </a:p>
        </p:txBody>
      </p:sp>
    </p:spTree>
    <p:extLst>
      <p:ext uri="{BB962C8B-B14F-4D97-AF65-F5344CB8AC3E}">
        <p14:creationId xmlns:p14="http://schemas.microsoft.com/office/powerpoint/2010/main" val="346059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384B-ED25-2CC0-CDBE-EEE245CD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4" name="2023-10-11_21h29_06.mp4">
            <a:hlinkClick r:id="" action="ppaction://media"/>
            <a:extLst>
              <a:ext uri="{FF2B5EF4-FFF2-40B4-BE49-F238E27FC236}">
                <a16:creationId xmlns:a16="http://schemas.microsoft.com/office/drawing/2014/main" id="{FE9EECC1-0240-47BC-B9D0-ACE089C99C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231" y="170842"/>
            <a:ext cx="11681537" cy="6516315"/>
          </a:xfrm>
        </p:spPr>
      </p:pic>
    </p:spTree>
    <p:extLst>
      <p:ext uri="{BB962C8B-B14F-4D97-AF65-F5344CB8AC3E}">
        <p14:creationId xmlns:p14="http://schemas.microsoft.com/office/powerpoint/2010/main" val="101854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8F45A6-4177-9702-1B85-1B79C8C5B8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Afrunding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172365-DDF6-3A81-8F9A-63293A28F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K" dirty="0"/>
              <a:t>fsnit 4</a:t>
            </a:r>
          </a:p>
        </p:txBody>
      </p:sp>
    </p:spTree>
    <p:extLst>
      <p:ext uri="{BB962C8B-B14F-4D97-AF65-F5344CB8AC3E}">
        <p14:creationId xmlns:p14="http://schemas.microsoft.com/office/powerpoint/2010/main" val="1278980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895D646-F153-B33A-54B6-175DC4FD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807" y="1564159"/>
            <a:ext cx="3401063" cy="1447800"/>
          </a:xfrm>
        </p:spPr>
        <p:txBody>
          <a:bodyPr/>
          <a:lstStyle/>
          <a:p>
            <a:r>
              <a:rPr lang="en-DK" sz="4000" dirty="0"/>
              <a:t>Harmony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6325FE0-E378-FEC0-309D-1883C3AEE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400" y="-294503"/>
            <a:ext cx="5195997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DK" sz="40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C0B53F-8E98-CDE1-2922-B94EA18AA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8177" y="3249543"/>
            <a:ext cx="3401062" cy="2895599"/>
          </a:xfrm>
        </p:spPr>
        <p:txBody>
          <a:bodyPr/>
          <a:lstStyle/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sz="2000" dirty="0"/>
              <a:t>Varme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48261F-D75D-8238-9E63-643A7EB1A276}"/>
              </a:ext>
            </a:extLst>
          </p:cNvPr>
          <p:cNvSpPr txBox="1"/>
          <p:nvPr/>
        </p:nvSpPr>
        <p:spPr>
          <a:xfrm>
            <a:off x="5964149" y="3043881"/>
            <a:ext cx="6098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4000" dirty="0"/>
              <a:t>Indre 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8FF7C-55DF-03E7-39C2-21AE500C3BFE}"/>
              </a:ext>
            </a:extLst>
          </p:cNvPr>
          <p:cNvSpPr txBox="1"/>
          <p:nvPr/>
        </p:nvSpPr>
        <p:spPr>
          <a:xfrm>
            <a:off x="1232050" y="4885038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400" dirty="0"/>
              <a:t>Simpel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DEF451-78E6-A057-23B5-C4564D93702A}"/>
              </a:ext>
            </a:extLst>
          </p:cNvPr>
          <p:cNvSpPr txBox="1"/>
          <p:nvPr/>
        </p:nvSpPr>
        <p:spPr>
          <a:xfrm>
            <a:off x="6993368" y="1074575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400" dirty="0"/>
              <a:t>Nemt at navigere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AF31F-A2AA-5381-27A8-057F211F2B84}"/>
              </a:ext>
            </a:extLst>
          </p:cNvPr>
          <p:cNvSpPr txBox="1"/>
          <p:nvPr/>
        </p:nvSpPr>
        <p:spPr>
          <a:xfrm>
            <a:off x="1769571" y="638081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400" dirty="0"/>
              <a:t>Organisk</a:t>
            </a:r>
          </a:p>
        </p:txBody>
      </p:sp>
    </p:spTree>
    <p:extLst>
      <p:ext uri="{BB962C8B-B14F-4D97-AF65-F5344CB8AC3E}">
        <p14:creationId xmlns:p14="http://schemas.microsoft.com/office/powerpoint/2010/main" val="404216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7E7B9A-6DD7-D99C-01A8-19FFA7F93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787" y="1589539"/>
            <a:ext cx="9404723" cy="140053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E76B7545-B9F9-6BC0-D1AD-AE6887DA3318}"/>
              </a:ext>
            </a:extLst>
          </p:cNvPr>
          <p:cNvSpPr txBox="1">
            <a:spLocks/>
          </p:cNvSpPr>
          <p:nvPr/>
        </p:nvSpPr>
        <p:spPr>
          <a:xfrm>
            <a:off x="5424337" y="3167667"/>
            <a:ext cx="1343325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DK" sz="4400" dirty="0"/>
              <a:t>TAK!</a:t>
            </a:r>
            <a:endParaRPr lang="en-DK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5CE7AA1D-CC72-E9FE-2947-84B87721C05B}"/>
              </a:ext>
            </a:extLst>
          </p:cNvPr>
          <p:cNvSpPr txBox="1">
            <a:spLocks/>
          </p:cNvSpPr>
          <p:nvPr/>
        </p:nvSpPr>
        <p:spPr>
          <a:xfrm>
            <a:off x="4435796" y="4905365"/>
            <a:ext cx="3320408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DK" sz="4400" dirty="0"/>
              <a:t>Namaste </a:t>
            </a:r>
            <a:r>
              <a:rPr lang="en-DK" sz="4400" dirty="0">
                <a:sym typeface="Wingdings" pitchFamily="2" charset="2"/>
              </a:rPr>
              <a:t>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674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9FADF9-30C6-DD7A-D470-51E37905B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/>
          <a:lstStyle/>
          <a:p>
            <a:r>
              <a:rPr lang="en-DK" sz="4400" dirty="0"/>
              <a:t>Agenda</a:t>
            </a:r>
            <a:br>
              <a:rPr lang="en-DK" sz="4400" dirty="0"/>
            </a:br>
            <a:endParaRPr lang="en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012E4A-CA6E-EE93-82A8-F1060568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3600" dirty="0"/>
              <a:t>Introduktion af emne</a:t>
            </a:r>
          </a:p>
          <a:p>
            <a:r>
              <a:rPr lang="en-DK" sz="3600" dirty="0"/>
              <a:t>Designprocessen</a:t>
            </a:r>
          </a:p>
          <a:p>
            <a:r>
              <a:rPr lang="en-DK" sz="3600" dirty="0"/>
              <a:t>D</a:t>
            </a:r>
            <a:r>
              <a:rPr lang="en-GB" sz="3600" dirty="0"/>
              <a:t>e</a:t>
            </a:r>
            <a:r>
              <a:rPr lang="en-DK" sz="3600" dirty="0"/>
              <a:t>monstration</a:t>
            </a:r>
          </a:p>
          <a:p>
            <a:r>
              <a:rPr lang="en-DK" sz="3600" dirty="0"/>
              <a:t>Afrunding</a:t>
            </a:r>
          </a:p>
        </p:txBody>
      </p:sp>
    </p:spTree>
    <p:extLst>
      <p:ext uri="{BB962C8B-B14F-4D97-AF65-F5344CB8AC3E}">
        <p14:creationId xmlns:p14="http://schemas.microsoft.com/office/powerpoint/2010/main" val="383252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A7797F-710F-FDB9-AEF0-263DB3BEF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sz="7200" dirty="0"/>
              <a:t>Introduktion af emne</a:t>
            </a:r>
            <a:endParaRPr lang="en-DK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B2F095-29C9-2435-BDEE-FB754991C3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K" dirty="0"/>
              <a:t>fsnit 1</a:t>
            </a:r>
          </a:p>
        </p:txBody>
      </p:sp>
    </p:spTree>
    <p:extLst>
      <p:ext uri="{BB962C8B-B14F-4D97-AF65-F5344CB8AC3E}">
        <p14:creationId xmlns:p14="http://schemas.microsoft.com/office/powerpoint/2010/main" val="44728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C851-D07C-B19E-85C7-AC2F3196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7" y="452718"/>
            <a:ext cx="3220872" cy="140053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5" name="Content Placeholder 4" descr="A person sitting at a desk with her eyes closed&#10;&#10;Description automatically generated">
            <a:extLst>
              <a:ext uri="{FF2B5EF4-FFF2-40B4-BE49-F238E27FC236}">
                <a16:creationId xmlns:a16="http://schemas.microsoft.com/office/drawing/2014/main" id="{F4F3F51E-4D79-A681-A4B3-11820940A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723" y="2209520"/>
            <a:ext cx="5613559" cy="3740904"/>
          </a:xfrm>
        </p:spPr>
      </p:pic>
      <p:pic>
        <p:nvPicPr>
          <p:cNvPr id="7" name="Picture 6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7BD25389-5575-3427-14EC-6EEA14AE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447" y="500516"/>
            <a:ext cx="3633272" cy="544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06AF7-C8CE-73AB-D74D-80794DB25FA7}"/>
              </a:ext>
            </a:extLst>
          </p:cNvPr>
          <p:cNvSpPr txBox="1"/>
          <p:nvPr/>
        </p:nvSpPr>
        <p:spPr>
          <a:xfrm>
            <a:off x="6434447" y="5688814"/>
            <a:ext cx="4281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Helvetica" pitchFamily="2" charset="0"/>
              </a:rPr>
              <a:t>yanalya</a:t>
            </a:r>
            <a:r>
              <a:rPr lang="en-GB" sz="9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Helvetica" pitchFamily="2" charset="0"/>
              </a:rPr>
              <a:t> - </a:t>
            </a:r>
            <a:r>
              <a:rPr lang="en-GB" sz="90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Helvetica" pitchFamily="2" charset="0"/>
              </a:rPr>
              <a:t>Freepik.com</a:t>
            </a:r>
            <a:r>
              <a:rPr lang="en-GB" sz="9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Helvetica" pitchFamily="2" charset="0"/>
              </a:rPr>
              <a:t> user120315050 </a:t>
            </a:r>
            <a:endParaRPr lang="en-GB" sz="900" dirty="0">
              <a:solidFill>
                <a:schemeClr val="accent4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GB" sz="1800" dirty="0">
                <a:solidFill>
                  <a:srgbClr val="595959"/>
                </a:solidFill>
                <a:effectLst/>
                <a:latin typeface="Helvetica" pitchFamily="2" charset="0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4A150-7DC6-F1C2-0767-5BA6BA7CBBB8}"/>
              </a:ext>
            </a:extLst>
          </p:cNvPr>
          <p:cNvSpPr txBox="1"/>
          <p:nvPr/>
        </p:nvSpPr>
        <p:spPr>
          <a:xfrm>
            <a:off x="294094" y="5688814"/>
            <a:ext cx="60937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yanalya</a:t>
            </a:r>
            <a:r>
              <a:rPr lang="en-GB" sz="90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- </a:t>
            </a:r>
            <a:r>
              <a:rPr lang="en-GB" sz="90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Freepik.com</a:t>
            </a:r>
            <a:r>
              <a:rPr lang="en-GB" sz="90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user120315050 </a:t>
            </a:r>
            <a:endParaRPr lang="en-GB" sz="90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C08CB-F81E-2760-5DDD-C97E3D942461}"/>
              </a:ext>
            </a:extLst>
          </p:cNvPr>
          <p:cNvSpPr txBox="1"/>
          <p:nvPr/>
        </p:nvSpPr>
        <p:spPr>
          <a:xfrm>
            <a:off x="2465914" y="629763"/>
            <a:ext cx="6155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002060"/>
                </a:solidFill>
              </a:rPr>
              <a:t>stress</a:t>
            </a:r>
            <a:r>
              <a:rPr lang="en-GB" sz="40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8FD05E-3ABE-F3F7-0EC6-7AB6C9220A63}"/>
              </a:ext>
            </a:extLst>
          </p:cNvPr>
          <p:cNvSpPr txBox="1"/>
          <p:nvPr/>
        </p:nvSpPr>
        <p:spPr>
          <a:xfrm>
            <a:off x="1193734" y="629763"/>
            <a:ext cx="14222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002060"/>
                </a:solidFill>
                <a:effectLst/>
                <a:latin typeface="UICTFontTextStyleBody"/>
              </a:rPr>
              <a:t>Anti - </a:t>
            </a:r>
          </a:p>
          <a:p>
            <a:endParaRPr lang="en-DK" sz="4000" dirty="0"/>
          </a:p>
        </p:txBody>
      </p:sp>
    </p:spTree>
    <p:extLst>
      <p:ext uri="{BB962C8B-B14F-4D97-AF65-F5344CB8AC3E}">
        <p14:creationId xmlns:p14="http://schemas.microsoft.com/office/powerpoint/2010/main" val="385631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87712-4847-1352-57D7-31F74F2316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sz="7200" dirty="0"/>
              <a:t>Designprocessen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737DCD-35A5-4420-C362-66328AB1C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K" dirty="0"/>
              <a:t>fsnit 2</a:t>
            </a:r>
          </a:p>
        </p:txBody>
      </p:sp>
    </p:spTree>
    <p:extLst>
      <p:ext uri="{BB962C8B-B14F-4D97-AF65-F5344CB8AC3E}">
        <p14:creationId xmlns:p14="http://schemas.microsoft.com/office/powerpoint/2010/main" val="177654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5F17-9625-2219-488C-A3E9F169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Styletile</a:t>
            </a:r>
          </a:p>
        </p:txBody>
      </p:sp>
      <p:pic>
        <p:nvPicPr>
          <p:cNvPr id="7" name="Content Placeholder 6" descr="A screenshot of a book&#10;&#10;Description automatically generated">
            <a:extLst>
              <a:ext uri="{FF2B5EF4-FFF2-40B4-BE49-F238E27FC236}">
                <a16:creationId xmlns:a16="http://schemas.microsoft.com/office/drawing/2014/main" id="{FAE9CB56-781C-095A-F897-70A7CF93B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0" y="1569161"/>
            <a:ext cx="4859041" cy="4610921"/>
          </a:xfrm>
        </p:spPr>
      </p:pic>
      <p:pic>
        <p:nvPicPr>
          <p:cNvPr id="9" name="Picture 8" descr="A white paper with a black border&#10;&#10;Description automatically generated">
            <a:extLst>
              <a:ext uri="{FF2B5EF4-FFF2-40B4-BE49-F238E27FC236}">
                <a16:creationId xmlns:a16="http://schemas.microsoft.com/office/drawing/2014/main" id="{E11E87BF-FAEB-2E31-00EC-D5B51B61F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5" t="1390" r="1786" b="1683"/>
          <a:stretch/>
        </p:blipFill>
        <p:spPr>
          <a:xfrm rot="16200000">
            <a:off x="5629214" y="1445102"/>
            <a:ext cx="4610919" cy="48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9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8F64-912F-A0EA-1EFA-8400844D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Første udkast vs endelig wireframe</a:t>
            </a:r>
          </a:p>
        </p:txBody>
      </p:sp>
      <p:pic>
        <p:nvPicPr>
          <p:cNvPr id="6" name="Content Placeholder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2F02247E-F73D-CA6D-3A27-B6AB30790A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26401" y="1465664"/>
            <a:ext cx="3453033" cy="5186429"/>
          </a:xfrm>
        </p:spPr>
      </p:pic>
      <p:pic>
        <p:nvPicPr>
          <p:cNvPr id="12" name="Content Placeholder 11" descr="A diagram of a tree&#10;&#10;Description automatically generated">
            <a:extLst>
              <a:ext uri="{FF2B5EF4-FFF2-40B4-BE49-F238E27FC236}">
                <a16:creationId xmlns:a16="http://schemas.microsoft.com/office/drawing/2014/main" id="{3F6A9678-C4B6-21B9-2CF1-EA8AB37C8A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9724" y="1465664"/>
            <a:ext cx="3453033" cy="5186101"/>
          </a:xfrm>
        </p:spPr>
      </p:pic>
    </p:spTree>
    <p:extLst>
      <p:ext uri="{BB962C8B-B14F-4D97-AF65-F5344CB8AC3E}">
        <p14:creationId xmlns:p14="http://schemas.microsoft.com/office/powerpoint/2010/main" val="9313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C6CC-CFDF-739C-B3B9-BEEF2816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Udvilking af idé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032DC35-EF2D-842D-A724-F06A2F8333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355" y="1852246"/>
            <a:ext cx="1879264" cy="3474000"/>
          </a:xfrm>
        </p:spPr>
      </p:pic>
      <p:pic>
        <p:nvPicPr>
          <p:cNvPr id="23" name="Content Placeholder 22" descr="A paper with black ink on it&#10;&#10;Description automatically generated with medium confidence">
            <a:extLst>
              <a:ext uri="{FF2B5EF4-FFF2-40B4-BE49-F238E27FC236}">
                <a16:creationId xmlns:a16="http://schemas.microsoft.com/office/drawing/2014/main" id="{1D02B586-10A0-1BBC-047A-DAEB3AD5B7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7593" r="10330"/>
          <a:stretch/>
        </p:blipFill>
        <p:spPr>
          <a:xfrm>
            <a:off x="3113427" y="1853248"/>
            <a:ext cx="4470090" cy="347199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1B459D5-45DF-96DC-8BDC-74E9A99509A0}"/>
                  </a:ext>
                </a:extLst>
              </p14:cNvPr>
              <p14:cNvContentPartPr/>
              <p14:nvPr/>
            </p14:nvContentPartPr>
            <p14:xfrm>
              <a:off x="5348472" y="2518298"/>
              <a:ext cx="844920" cy="735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1B459D5-45DF-96DC-8BDC-74E9A99509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0832" y="2500298"/>
                <a:ext cx="88056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84F52A2-140D-617C-913B-C1EA9B7E7235}"/>
                  </a:ext>
                </a:extLst>
              </p14:cNvPr>
              <p14:cNvContentPartPr/>
              <p14:nvPr/>
            </p14:nvContentPartPr>
            <p14:xfrm>
              <a:off x="5224992" y="4049018"/>
              <a:ext cx="1033560" cy="854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84F52A2-140D-617C-913B-C1EA9B7E72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6992" y="4031378"/>
                <a:ext cx="106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D48EE02-D216-D76A-627A-500D70D66B2B}"/>
                  </a:ext>
                </a:extLst>
              </p14:cNvPr>
              <p14:cNvContentPartPr/>
              <p14:nvPr/>
            </p14:nvContentPartPr>
            <p14:xfrm>
              <a:off x="2411222" y="2067938"/>
              <a:ext cx="145440" cy="450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D48EE02-D216-D76A-627A-500D70D66B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582" y="2049938"/>
                <a:ext cx="18108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10FB1BD-6FC7-C15B-7901-017F785D2ADA}"/>
                  </a:ext>
                </a:extLst>
              </p14:cNvPr>
              <p14:cNvContentPartPr/>
              <p14:nvPr/>
            </p14:nvContentPartPr>
            <p14:xfrm>
              <a:off x="6179704" y="2320378"/>
              <a:ext cx="309600" cy="406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10FB1BD-6FC7-C15B-7901-017F785D2A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1704" y="2302738"/>
                <a:ext cx="34524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30C5D4B-E2BB-ACFD-4938-C3BD1AB3D871}"/>
                  </a:ext>
                </a:extLst>
              </p14:cNvPr>
              <p14:cNvContentPartPr/>
              <p14:nvPr/>
            </p14:nvContentPartPr>
            <p14:xfrm>
              <a:off x="6331609" y="3828634"/>
              <a:ext cx="100080" cy="59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30C5D4B-E2BB-ACFD-4938-C3BD1AB3D8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13969" y="3810994"/>
                <a:ext cx="1357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203B8A7-9BD1-B799-CBC6-106F82654819}"/>
                  </a:ext>
                </a:extLst>
              </p14:cNvPr>
              <p14:cNvContentPartPr/>
              <p14:nvPr/>
            </p14:nvContentPartPr>
            <p14:xfrm>
              <a:off x="6316849" y="3877234"/>
              <a:ext cx="179640" cy="254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203B8A7-9BD1-B799-CBC6-106F826548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99209" y="3859594"/>
                <a:ext cx="215280" cy="28980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58" descr="A diagram of yoga&#10;&#10;Description automatically generated">
            <a:extLst>
              <a:ext uri="{FF2B5EF4-FFF2-40B4-BE49-F238E27FC236}">
                <a16:creationId xmlns:a16="http://schemas.microsoft.com/office/drawing/2014/main" id="{565EE165-43CB-06F3-3B0B-189F90BE94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66599" y="1848956"/>
            <a:ext cx="3166544" cy="348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1D07C81-43D8-C1E9-FBDE-ED2DFD87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8" name="Content Placeholder 7" descr="A screenshot of a grid&#10;&#10;Description automatically generated">
            <a:extLst>
              <a:ext uri="{FF2B5EF4-FFF2-40B4-BE49-F238E27FC236}">
                <a16:creationId xmlns:a16="http://schemas.microsoft.com/office/drawing/2014/main" id="{C5064061-43D9-73F0-47AF-70474196E9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82979" y="789313"/>
            <a:ext cx="2574264" cy="2947426"/>
          </a:xfr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78F955B-D85F-21EA-41C1-40A9F9EFE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34" y="3294635"/>
            <a:ext cx="5805926" cy="3110647"/>
          </a:xfrm>
          <a:prstGeom prst="rect">
            <a:avLst/>
          </a:prstGeom>
        </p:spPr>
      </p:pic>
      <p:pic>
        <p:nvPicPr>
          <p:cNvPr id="19" name="Picture 18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1CFD0DFB-9CA1-2A40-A7E5-33D13EA978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29"/>
          <a:stretch/>
        </p:blipFill>
        <p:spPr>
          <a:xfrm>
            <a:off x="6096001" y="3640363"/>
            <a:ext cx="1948291" cy="1510653"/>
          </a:xfrm>
          <a:prstGeom prst="rect">
            <a:avLst/>
          </a:prstGeom>
        </p:spPr>
      </p:pic>
      <p:pic>
        <p:nvPicPr>
          <p:cNvPr id="21" name="Picture 20" descr="A diagram of a tree with green leaves&#10;&#10;Description automatically generated">
            <a:extLst>
              <a:ext uri="{FF2B5EF4-FFF2-40B4-BE49-F238E27FC236}">
                <a16:creationId xmlns:a16="http://schemas.microsoft.com/office/drawing/2014/main" id="{D18E0568-2941-387E-EA70-A4BBB05A0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132" y="2299545"/>
            <a:ext cx="3427154" cy="2874387"/>
          </a:xfrm>
          <a:prstGeom prst="rect">
            <a:avLst/>
          </a:prstGeom>
        </p:spPr>
      </p:pic>
      <p:pic>
        <p:nvPicPr>
          <p:cNvPr id="23" name="Picture 22" descr="A screen shot of a computer&#10;&#10;Description automatically generated">
            <a:extLst>
              <a:ext uri="{FF2B5EF4-FFF2-40B4-BE49-F238E27FC236}">
                <a16:creationId xmlns:a16="http://schemas.microsoft.com/office/drawing/2014/main" id="{E3B04F26-C5A5-B78E-5FD2-D7941B27F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29715"/>
            <a:ext cx="1948292" cy="31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5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{EC9D01DF-F121-7B47-BADD-57CC70A0CB25}tf10001062</Template>
  <TotalTime>458</TotalTime>
  <Words>98</Words>
  <Application>Microsoft Macintosh PowerPoint</Application>
  <PresentationFormat>Widescreen</PresentationFormat>
  <Paragraphs>53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</vt:lpstr>
      <vt:lpstr>Helvetica</vt:lpstr>
      <vt:lpstr>UICTFontTextStyleBody</vt:lpstr>
      <vt:lpstr>Wingdings</vt:lpstr>
      <vt:lpstr>Wingdings 3</vt:lpstr>
      <vt:lpstr>Ion</vt:lpstr>
      <vt:lpstr>Min yoga webside</vt:lpstr>
      <vt:lpstr>Agenda </vt:lpstr>
      <vt:lpstr>Introduktion af emne</vt:lpstr>
      <vt:lpstr>PowerPoint Presentation</vt:lpstr>
      <vt:lpstr>Designprocessen</vt:lpstr>
      <vt:lpstr>Styletile</vt:lpstr>
      <vt:lpstr>Første udkast vs endelig wireframe</vt:lpstr>
      <vt:lpstr>Udvilking af idé</vt:lpstr>
      <vt:lpstr>PowerPoint Presentation</vt:lpstr>
      <vt:lpstr>   Ændring af logo</vt:lpstr>
      <vt:lpstr>Demonstration</vt:lpstr>
      <vt:lpstr>PowerPoint Presentation</vt:lpstr>
      <vt:lpstr>Afrunding</vt:lpstr>
      <vt:lpstr>Harmony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Præsentation</dc:title>
  <dc:creator>Elena Johansen</dc:creator>
  <cp:lastModifiedBy>Elena Johansen</cp:lastModifiedBy>
  <cp:revision>4</cp:revision>
  <dcterms:created xsi:type="dcterms:W3CDTF">2023-10-11T14:48:46Z</dcterms:created>
  <dcterms:modified xsi:type="dcterms:W3CDTF">2024-01-06T18:47:52Z</dcterms:modified>
</cp:coreProperties>
</file>